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2" r:id="rId4"/>
    <p:sldId id="265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 autoAdjust="0"/>
  </p:normalViewPr>
  <p:slideViewPr>
    <p:cSldViewPr snapToGrid="0">
      <p:cViewPr varScale="1">
        <p:scale>
          <a:sx n="88" d="100"/>
          <a:sy n="88" d="100"/>
        </p:scale>
        <p:origin x="-422" y="-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one Du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0"/>
            <a:ext cx="7850777" cy="1515291"/>
          </a:xfrm>
        </p:spPr>
        <p:txBody>
          <a:bodyPr/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Prevention of dust-inhalation among stone-cutter workers 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056" y="4428126"/>
            <a:ext cx="27947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Team Members-</a:t>
            </a:r>
          </a:p>
          <a:p>
            <a:r>
              <a:rPr lang="en-IN" sz="1600" dirty="0" err="1" smtClean="0"/>
              <a:t>Shubham</a:t>
            </a:r>
            <a:r>
              <a:rPr lang="en-IN" sz="1600" dirty="0" smtClean="0"/>
              <a:t> Mittal</a:t>
            </a:r>
          </a:p>
          <a:p>
            <a:r>
              <a:rPr lang="en-IN" sz="1600" dirty="0" err="1" smtClean="0"/>
              <a:t>Sanaz</a:t>
            </a:r>
            <a:r>
              <a:rPr lang="en-IN" sz="1600" dirty="0" smtClean="0"/>
              <a:t> </a:t>
            </a:r>
            <a:r>
              <a:rPr lang="en-IN" sz="1600" dirty="0" err="1" smtClean="0"/>
              <a:t>Agarwal</a:t>
            </a:r>
            <a:endParaRPr lang="en-IN" sz="1600" dirty="0" smtClean="0"/>
          </a:p>
          <a:p>
            <a:r>
              <a:rPr lang="en-IN" sz="1600" dirty="0" err="1" smtClean="0"/>
              <a:t>Bhumika</a:t>
            </a:r>
            <a:r>
              <a:rPr lang="en-IN" sz="1600" dirty="0" smtClean="0"/>
              <a:t> </a:t>
            </a:r>
            <a:r>
              <a:rPr lang="en-IN" sz="1600" dirty="0" err="1" smtClean="0"/>
              <a:t>Ghosh</a:t>
            </a:r>
            <a:endParaRPr lang="en-IN" sz="1600" dirty="0" smtClean="0"/>
          </a:p>
          <a:p>
            <a:endParaRPr lang="en-IN" sz="1600" dirty="0"/>
          </a:p>
          <a:p>
            <a:r>
              <a:rPr lang="en-IN" sz="1600" b="1" dirty="0" smtClean="0"/>
              <a:t>Faculty Facilitators-</a:t>
            </a:r>
          </a:p>
          <a:p>
            <a:r>
              <a:rPr lang="en-IN" sz="1600" dirty="0" err="1" smtClean="0"/>
              <a:t>Dr.</a:t>
            </a:r>
            <a:r>
              <a:rPr lang="en-IN" sz="1600" dirty="0" smtClean="0"/>
              <a:t> </a:t>
            </a:r>
            <a:r>
              <a:rPr lang="en-IN" sz="1600" dirty="0" err="1" smtClean="0"/>
              <a:t>Debabrata</a:t>
            </a:r>
            <a:r>
              <a:rPr lang="en-IN" sz="1600" dirty="0" smtClean="0"/>
              <a:t> </a:t>
            </a:r>
            <a:r>
              <a:rPr lang="en-IN" sz="1600" dirty="0" err="1" smtClean="0"/>
              <a:t>Dasgupta</a:t>
            </a:r>
            <a:endParaRPr lang="en-IN" sz="1600" dirty="0" smtClean="0"/>
          </a:p>
          <a:p>
            <a:r>
              <a:rPr lang="en-IN" sz="1600" dirty="0" err="1" smtClean="0"/>
              <a:t>Dr.</a:t>
            </a:r>
            <a:r>
              <a:rPr lang="en-IN" sz="1600" dirty="0" smtClean="0"/>
              <a:t> </a:t>
            </a:r>
            <a:r>
              <a:rPr lang="en-IN" sz="1600" dirty="0" err="1" smtClean="0"/>
              <a:t>Bahni</a:t>
            </a:r>
            <a:r>
              <a:rPr lang="en-IN" sz="1600" dirty="0" smtClean="0"/>
              <a:t> Ray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845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1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anaz dis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2219" y="176349"/>
            <a:ext cx="9401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>
                <a:solidFill>
                  <a:schemeClr val="accent2"/>
                </a:solidFill>
              </a:rPr>
              <a:t>INNOVATION COMPONENTS OF THE PRODUCT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7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8"/>
          <a:stretch/>
        </p:blipFill>
        <p:spPr>
          <a:xfrm>
            <a:off x="2327" y="189781"/>
            <a:ext cx="3050326" cy="2674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18136" r="18891"/>
          <a:stretch/>
        </p:blipFill>
        <p:spPr>
          <a:xfrm>
            <a:off x="0" y="3213340"/>
            <a:ext cx="3048000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53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ind map is a diagram used to visually organise information. A mind map is hierarchical and shows relationships among pieces of the whole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</TotalTime>
  <Words>23</Words>
  <Application>Microsoft Office PowerPoint</Application>
  <PresentationFormat>Custom</PresentationFormat>
  <Paragraphs>10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Facet</vt:lpstr>
      <vt:lpstr> Prevention of dust-inhalation among stone-cutter workers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Mittal</dc:creator>
  <cp:lastModifiedBy>lenovo</cp:lastModifiedBy>
  <cp:revision>28</cp:revision>
  <dcterms:created xsi:type="dcterms:W3CDTF">2019-04-15T10:13:50Z</dcterms:created>
  <dcterms:modified xsi:type="dcterms:W3CDTF">2019-04-17T06:27:39Z</dcterms:modified>
</cp:coreProperties>
</file>